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05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504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927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3613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54300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8071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8863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95715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032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397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6270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7155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1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0992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162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467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286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53DB7-FF69-4346-AE4F-4F62495C1015}" type="datetimeFigureOut">
              <a:rPr lang="es-PE" smtClean="0"/>
              <a:t>26/06/2013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FD82D44-0895-451A-99BC-F1645B785D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663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2885768" y="2495386"/>
            <a:ext cx="8101780" cy="3046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SV" sz="2400" dirty="0" smtClean="0"/>
          </a:p>
          <a:p>
            <a:pPr algn="ctr">
              <a:spcAft>
                <a:spcPts val="0"/>
              </a:spcAft>
            </a:pPr>
            <a:r>
              <a:rPr lang="es-SV" sz="2400" dirty="0" smtClean="0"/>
              <a:t>Taller </a:t>
            </a:r>
            <a:r>
              <a:rPr lang="es-SV" sz="2400" dirty="0"/>
              <a:t>Fortalezas, Oportunidades, Debilidades y Amenazas (FODA) de las Alianzas entre los Ministerios de Hacienda y Educación en Latinoamérica </a:t>
            </a:r>
            <a:endParaRPr lang="es-SV" sz="2400" dirty="0" smtClean="0"/>
          </a:p>
          <a:p>
            <a:pPr algn="ctr">
              <a:spcAft>
                <a:spcPts val="0"/>
              </a:spcAft>
            </a:pPr>
            <a:endParaRPr lang="es-SV" sz="2400" dirty="0" smtClean="0"/>
          </a:p>
          <a:p>
            <a:pPr algn="ctr">
              <a:spcAft>
                <a:spcPts val="0"/>
              </a:spcAft>
            </a:pPr>
            <a:endParaRPr lang="es-SV" sz="2400" dirty="0"/>
          </a:p>
          <a:p>
            <a:pPr algn="ctr">
              <a:spcAft>
                <a:spcPts val="0"/>
              </a:spcAft>
            </a:pPr>
            <a:r>
              <a:rPr lang="es-SV" sz="2400" b="1" dirty="0" smtClean="0"/>
              <a:t>País: Perú</a:t>
            </a:r>
          </a:p>
          <a:p>
            <a:pPr algn="ctr">
              <a:spcAft>
                <a:spcPts val="0"/>
              </a:spcAft>
            </a:pPr>
            <a:endParaRPr lang="es-PE" sz="2400" b="1" dirty="0"/>
          </a:p>
        </p:txBody>
      </p:sp>
    </p:spTree>
    <p:extLst>
      <p:ext uri="{BB962C8B-B14F-4D97-AF65-F5344CB8AC3E}">
        <p14:creationId xmlns:p14="http://schemas.microsoft.com/office/powerpoint/2010/main" val="97651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Fortalezas…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58412"/>
            <a:ext cx="8915400" cy="4930877"/>
          </a:xfrm>
        </p:spPr>
        <p:txBody>
          <a:bodyPr>
            <a:normAutofit fontScale="85000" lnSpcReduction="20000"/>
          </a:bodyPr>
          <a:lstStyle/>
          <a:p>
            <a:r>
              <a:rPr lang="es-PE" sz="1900" dirty="0" smtClean="0"/>
              <a:t>2006: suscripción de un Convenio de cooperación interinstitucional entre la SUNAT y el MINEDU</a:t>
            </a:r>
          </a:p>
          <a:p>
            <a:endParaRPr lang="es-PE" sz="1900" dirty="0" smtClean="0"/>
          </a:p>
          <a:p>
            <a:r>
              <a:rPr lang="es-PE" sz="1900" dirty="0" smtClean="0"/>
              <a:t>2008: inserción de contenido de educación fiscal en el Diseño Curricular Nacional, en todos los niveles (Inicial, Primaria y Secundaria)</a:t>
            </a:r>
          </a:p>
          <a:p>
            <a:endParaRPr lang="es-PE" sz="1900" dirty="0" smtClean="0"/>
          </a:p>
          <a:p>
            <a:r>
              <a:rPr lang="es-PE" sz="1900" dirty="0"/>
              <a:t>2006-2012: elaboración anual de Planes Operativos Anuales e informes de la implementación </a:t>
            </a:r>
            <a:endParaRPr lang="es-PE" sz="1900" dirty="0" smtClean="0"/>
          </a:p>
          <a:p>
            <a:endParaRPr lang="es-PE" sz="1900" dirty="0" smtClean="0"/>
          </a:p>
          <a:p>
            <a:r>
              <a:rPr lang="es-PE" sz="1900" dirty="0" smtClean="0"/>
              <a:t>2006-2012: Capacitación a docentes por parte de la SUNAT (presencial y virtual), elaboración de material educativo (para docentes y estudiantes) y creación de la página web (Cultura aduanera y tributaria)</a:t>
            </a:r>
          </a:p>
          <a:p>
            <a:endParaRPr lang="es-PE" sz="1900" dirty="0" smtClean="0"/>
          </a:p>
          <a:p>
            <a:r>
              <a:rPr lang="es-PE" sz="1900" dirty="0" smtClean="0"/>
              <a:t>SUNAT: inclusión de la cultura fiscal como objetivo estratégico y creación de la Gerencia de cultura aduanera y tributaria</a:t>
            </a:r>
          </a:p>
          <a:p>
            <a:endParaRPr lang="es-PE" sz="1900" dirty="0" smtClean="0"/>
          </a:p>
          <a:p>
            <a:r>
              <a:rPr lang="es-PE" sz="1900" dirty="0" smtClean="0"/>
              <a:t>MINEDU: inclusión de una competencia relacionada con la educación fiscal en el Aprendizaje fundamental del Ejercicio ciudadano.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5290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Debilidades…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624263"/>
            <a:ext cx="8915400" cy="3416969"/>
          </a:xfrm>
        </p:spPr>
        <p:txBody>
          <a:bodyPr>
            <a:normAutofit/>
          </a:bodyPr>
          <a:lstStyle/>
          <a:p>
            <a:r>
              <a:rPr lang="es-ES" dirty="0" smtClean="0"/>
              <a:t>Cambios </a:t>
            </a:r>
            <a:r>
              <a:rPr lang="es-ES" dirty="0"/>
              <a:t>de gestión u organización dentro de cada </a:t>
            </a:r>
            <a:r>
              <a:rPr lang="es-ES" dirty="0" smtClean="0"/>
              <a:t>institución ha </a:t>
            </a:r>
            <a:r>
              <a:rPr lang="es-ES" dirty="0"/>
              <a:t>generado un distanciamiento, que se ve reflejado en, por ejemplo, la falta de una POA para el 2013</a:t>
            </a:r>
            <a:r>
              <a:rPr lang="es-ES" dirty="0" smtClean="0"/>
              <a:t>.</a:t>
            </a:r>
          </a:p>
          <a:p>
            <a:endParaRPr lang="es-PE" dirty="0" smtClean="0"/>
          </a:p>
          <a:p>
            <a:r>
              <a:rPr lang="es-PE" b="1" dirty="0" smtClean="0"/>
              <a:t>SUNAT: </a:t>
            </a:r>
            <a:r>
              <a:rPr lang="es-ES" dirty="0"/>
              <a:t>e</a:t>
            </a:r>
            <a:r>
              <a:rPr lang="es-ES" dirty="0" smtClean="0"/>
              <a:t>ste es </a:t>
            </a:r>
            <a:r>
              <a:rPr lang="es-ES" dirty="0"/>
              <a:t>un “año de transición</a:t>
            </a:r>
            <a:r>
              <a:rPr lang="es-ES" dirty="0" smtClean="0"/>
              <a:t>” por reestructuración.</a:t>
            </a:r>
          </a:p>
          <a:p>
            <a:endParaRPr lang="es-PE" dirty="0" smtClean="0"/>
          </a:p>
          <a:p>
            <a:r>
              <a:rPr lang="es-PE" b="1" dirty="0" smtClean="0"/>
              <a:t>MINEDU: </a:t>
            </a:r>
            <a:r>
              <a:rPr lang="es-ES" dirty="0" smtClean="0"/>
              <a:t>proceso </a:t>
            </a:r>
            <a:r>
              <a:rPr lang="es-ES" dirty="0"/>
              <a:t>de terminar la definición del Marco </a:t>
            </a:r>
            <a:r>
              <a:rPr lang="es-ES" dirty="0" smtClean="0"/>
              <a:t>curricular y de los Aprendizajes fundamentales.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27478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Retos…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443789"/>
            <a:ext cx="8915400" cy="4467433"/>
          </a:xfrm>
        </p:spPr>
        <p:txBody>
          <a:bodyPr>
            <a:normAutofit/>
          </a:bodyPr>
          <a:lstStyle/>
          <a:p>
            <a:r>
              <a:rPr lang="es-PE" dirty="0" smtClean="0"/>
              <a:t>Mejorar los puentes de comunicación entre la SUNAT y el MINEDU, a partir los cambios que están surgiendo en ambas instituciones.</a:t>
            </a:r>
          </a:p>
          <a:p>
            <a:endParaRPr lang="es-PE" dirty="0"/>
          </a:p>
          <a:p>
            <a:r>
              <a:rPr lang="es-PE" dirty="0" smtClean="0"/>
              <a:t>Dialogar en el proceso de elaboración de la matriz de capacidades e indicadores de la competencia </a:t>
            </a:r>
            <a:r>
              <a:rPr lang="es-ES" dirty="0"/>
              <a:t>Reconoce el valor de los recursos económicos y financieros y toma sobre ellos decisiones racionales para su buen </a:t>
            </a:r>
            <a:r>
              <a:rPr lang="es-ES" dirty="0" smtClean="0"/>
              <a:t>uso.</a:t>
            </a:r>
          </a:p>
          <a:p>
            <a:endParaRPr lang="es-ES" dirty="0" smtClean="0"/>
          </a:p>
          <a:p>
            <a:r>
              <a:rPr lang="es-ES" dirty="0" smtClean="0"/>
              <a:t>Unir esfuerzos en la capacitación de docentes; incluyendo a la Dirección de Educación Superior Pedagógica del MINEDU.</a:t>
            </a:r>
          </a:p>
          <a:p>
            <a:endParaRPr lang="es-ES" dirty="0" smtClean="0"/>
          </a:p>
          <a:p>
            <a:r>
              <a:rPr lang="es-ES" dirty="0" smtClean="0"/>
              <a:t>Impulsar mutuamente la cooperación técnica internacional para formación de funcionarios, formadores y docentes.</a:t>
            </a:r>
          </a:p>
          <a:p>
            <a:endParaRPr lang="es-PE" dirty="0" smtClean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04900325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315</Words>
  <Application>Microsoft Office PowerPoint</Application>
  <PresentationFormat>Panorámica</PresentationFormat>
  <Paragraphs>31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Espiral</vt:lpstr>
      <vt:lpstr>Presentación de PowerPoint</vt:lpstr>
      <vt:lpstr>Fortalezas…</vt:lpstr>
      <vt:lpstr>Debilidades…</vt:lpstr>
      <vt:lpstr>Retos…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Carlos Herrera Alonso</dc:creator>
  <cp:lastModifiedBy>José Carlos Herrera Alonso</cp:lastModifiedBy>
  <cp:revision>4</cp:revision>
  <dcterms:created xsi:type="dcterms:W3CDTF">2013-06-26T20:58:45Z</dcterms:created>
  <dcterms:modified xsi:type="dcterms:W3CDTF">2013-06-26T21:27:31Z</dcterms:modified>
</cp:coreProperties>
</file>